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C96"/>
    <a:srgbClr val="658361"/>
    <a:srgbClr val="648463"/>
    <a:srgbClr val="7EB559"/>
    <a:srgbClr val="7C9972"/>
    <a:srgbClr val="DAEAA1"/>
    <a:srgbClr val="B9CD8F"/>
    <a:srgbClr val="AEED63"/>
    <a:srgbClr val="ABCF93"/>
    <a:srgbClr val="B4D4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6C9291-217F-4090-B9BF-ED2C07C81E5D}" v="12" dt="2023-07-06T11:45:32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4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m ŞENER" userId="44184f616f663387" providerId="LiveId" clId="{366C9291-217F-4090-B9BF-ED2C07C81E5D}"/>
    <pc:docChg chg="undo custSel addSld delSld modSld sldOrd">
      <pc:chgData name="Cem ŞENER" userId="44184f616f663387" providerId="LiveId" clId="{366C9291-217F-4090-B9BF-ED2C07C81E5D}" dt="2023-07-06T12:13:18.026" v="915" actId="1076"/>
      <pc:docMkLst>
        <pc:docMk/>
      </pc:docMkLst>
      <pc:sldChg chg="addSp delSp modSp mod setBg modAnim">
        <pc:chgData name="Cem ŞENER" userId="44184f616f663387" providerId="LiveId" clId="{366C9291-217F-4090-B9BF-ED2C07C81E5D}" dt="2023-07-06T11:56:09.479" v="357" actId="1076"/>
        <pc:sldMkLst>
          <pc:docMk/>
          <pc:sldMk cId="3798561195" sldId="257"/>
        </pc:sldMkLst>
        <pc:spChg chg="add mod ord">
          <ac:chgData name="Cem ŞENER" userId="44184f616f663387" providerId="LiveId" clId="{366C9291-217F-4090-B9BF-ED2C07C81E5D}" dt="2023-07-06T11:56:07.782" v="356" actId="164"/>
          <ac:spMkLst>
            <pc:docMk/>
            <pc:sldMk cId="3798561195" sldId="257"/>
            <ac:spMk id="3" creationId="{039F02F3-FE28-68A8-9E27-396635A7EAA4}"/>
          </ac:spMkLst>
        </pc:spChg>
        <pc:spChg chg="add del mod ord">
          <ac:chgData name="Cem ŞENER" userId="44184f616f663387" providerId="LiveId" clId="{366C9291-217F-4090-B9BF-ED2C07C81E5D}" dt="2023-07-06T11:44:42.116" v="279" actId="478"/>
          <ac:spMkLst>
            <pc:docMk/>
            <pc:sldMk cId="3798561195" sldId="257"/>
            <ac:spMk id="4" creationId="{ABE3548D-43BA-41B3-6A61-1FDEDC416EC5}"/>
          </ac:spMkLst>
        </pc:spChg>
        <pc:spChg chg="add del ord">
          <ac:chgData name="Cem ŞENER" userId="44184f616f663387" providerId="LiveId" clId="{366C9291-217F-4090-B9BF-ED2C07C81E5D}" dt="2023-07-06T11:54:26.080" v="341" actId="478"/>
          <ac:spMkLst>
            <pc:docMk/>
            <pc:sldMk cId="3798561195" sldId="257"/>
            <ac:spMk id="7" creationId="{05C4425B-EB6E-5913-4672-B8D90109B212}"/>
          </ac:spMkLst>
        </pc:spChg>
        <pc:spChg chg="add del">
          <ac:chgData name="Cem ŞENER" userId="44184f616f663387" providerId="LiveId" clId="{366C9291-217F-4090-B9BF-ED2C07C81E5D}" dt="2023-07-06T11:42:01.812" v="250" actId="26606"/>
          <ac:spMkLst>
            <pc:docMk/>
            <pc:sldMk cId="3798561195" sldId="257"/>
            <ac:spMk id="9" creationId="{1500B4A4-B1F1-41EA-886A-B8A210DBCA3B}"/>
          </ac:spMkLst>
        </pc:spChg>
        <pc:spChg chg="add mod">
          <ac:chgData name="Cem ŞENER" userId="44184f616f663387" providerId="LiveId" clId="{366C9291-217F-4090-B9BF-ED2C07C81E5D}" dt="2023-07-06T11:56:07.782" v="356" actId="164"/>
          <ac:spMkLst>
            <pc:docMk/>
            <pc:sldMk cId="3798561195" sldId="257"/>
            <ac:spMk id="10" creationId="{0964543A-47C5-F22A-05F8-750A01555E05}"/>
          </ac:spMkLst>
        </pc:spChg>
        <pc:spChg chg="add del">
          <ac:chgData name="Cem ŞENER" userId="44184f616f663387" providerId="LiveId" clId="{366C9291-217F-4090-B9BF-ED2C07C81E5D}" dt="2023-07-06T11:42:01.812" v="250" actId="26606"/>
          <ac:spMkLst>
            <pc:docMk/>
            <pc:sldMk cId="3798561195" sldId="257"/>
            <ac:spMk id="11" creationId="{5E55A99C-0BDC-4DBE-8E40-9FA66F629FA1}"/>
          </ac:spMkLst>
        </pc:spChg>
        <pc:spChg chg="add">
          <ac:chgData name="Cem ŞENER" userId="44184f616f663387" providerId="LiveId" clId="{366C9291-217F-4090-B9BF-ED2C07C81E5D}" dt="2023-07-06T11:42:01.825" v="251" actId="26606"/>
          <ac:spMkLst>
            <pc:docMk/>
            <pc:sldMk cId="3798561195" sldId="257"/>
            <ac:spMk id="13" creationId="{6D6B998F-CA62-4EE6-B7E7-046377D4F7EF}"/>
          </ac:spMkLst>
        </pc:spChg>
        <pc:spChg chg="add">
          <ac:chgData name="Cem ŞENER" userId="44184f616f663387" providerId="LiveId" clId="{366C9291-217F-4090-B9BF-ED2C07C81E5D}" dt="2023-07-06T11:42:01.825" v="251" actId="26606"/>
          <ac:spMkLst>
            <pc:docMk/>
            <pc:sldMk cId="3798561195" sldId="257"/>
            <ac:spMk id="14" creationId="{C3862298-AF85-4572-BED3-52E573EBD410}"/>
          </ac:spMkLst>
        </pc:spChg>
        <pc:spChg chg="add">
          <ac:chgData name="Cem ŞENER" userId="44184f616f663387" providerId="LiveId" clId="{366C9291-217F-4090-B9BF-ED2C07C81E5D}" dt="2023-07-06T11:42:01.825" v="251" actId="26606"/>
          <ac:spMkLst>
            <pc:docMk/>
            <pc:sldMk cId="3798561195" sldId="257"/>
            <ac:spMk id="15" creationId="{03E485DD-0C12-45BC-A361-28152A03BB93}"/>
          </ac:spMkLst>
        </pc:spChg>
        <pc:grpChg chg="add mod">
          <ac:chgData name="Cem ŞENER" userId="44184f616f663387" providerId="LiveId" clId="{366C9291-217F-4090-B9BF-ED2C07C81E5D}" dt="2023-07-06T11:56:09.479" v="357" actId="1076"/>
          <ac:grpSpMkLst>
            <pc:docMk/>
            <pc:sldMk cId="3798561195" sldId="257"/>
            <ac:grpSpMk id="12" creationId="{10F6C4FA-1EA6-EEEB-2C9B-8352A3921292}"/>
          </ac:grpSpMkLst>
        </pc:grpChg>
        <pc:picChg chg="add mod modCrop">
          <ac:chgData name="Cem ŞENER" userId="44184f616f663387" providerId="LiveId" clId="{366C9291-217F-4090-B9BF-ED2C07C81E5D}" dt="2023-07-06T11:55:31.930" v="352" actId="1076"/>
          <ac:picMkLst>
            <pc:docMk/>
            <pc:sldMk cId="3798561195" sldId="257"/>
            <ac:picMk id="2" creationId="{E4676600-D3CE-DB39-E3E7-BFBE53C4A348}"/>
          </ac:picMkLst>
        </pc:picChg>
      </pc:sldChg>
      <pc:sldChg chg="addSp delSp modSp add del mod setBg delAnim">
        <pc:chgData name="Cem ŞENER" userId="44184f616f663387" providerId="LiveId" clId="{366C9291-217F-4090-B9BF-ED2C07C81E5D}" dt="2023-07-06T11:51:27.625" v="308" actId="2696"/>
        <pc:sldMkLst>
          <pc:docMk/>
          <pc:sldMk cId="3769851918" sldId="258"/>
        </pc:sldMkLst>
        <pc:spChg chg="del">
          <ac:chgData name="Cem ŞENER" userId="44184f616f663387" providerId="LiveId" clId="{366C9291-217F-4090-B9BF-ED2C07C81E5D}" dt="2023-07-06T11:45:17" v="285" actId="478"/>
          <ac:spMkLst>
            <pc:docMk/>
            <pc:sldMk cId="3769851918" sldId="258"/>
            <ac:spMk id="3" creationId="{039F02F3-FE28-68A8-9E27-396635A7EAA4}"/>
          </ac:spMkLst>
        </pc:spChg>
        <pc:spChg chg="del">
          <ac:chgData name="Cem ŞENER" userId="44184f616f663387" providerId="LiveId" clId="{366C9291-217F-4090-B9BF-ED2C07C81E5D}" dt="2023-07-06T11:47:11.587" v="294" actId="26606"/>
          <ac:spMkLst>
            <pc:docMk/>
            <pc:sldMk cId="3769851918" sldId="258"/>
            <ac:spMk id="13" creationId="{6D6B998F-CA62-4EE6-B7E7-046377D4F7EF}"/>
          </ac:spMkLst>
        </pc:spChg>
        <pc:spChg chg="del">
          <ac:chgData name="Cem ŞENER" userId="44184f616f663387" providerId="LiveId" clId="{366C9291-217F-4090-B9BF-ED2C07C81E5D}" dt="2023-07-06T11:47:11.587" v="294" actId="26606"/>
          <ac:spMkLst>
            <pc:docMk/>
            <pc:sldMk cId="3769851918" sldId="258"/>
            <ac:spMk id="14" creationId="{C3862298-AF85-4572-BED3-52E573EBD410}"/>
          </ac:spMkLst>
        </pc:spChg>
        <pc:spChg chg="del">
          <ac:chgData name="Cem ŞENER" userId="44184f616f663387" providerId="LiveId" clId="{366C9291-217F-4090-B9BF-ED2C07C81E5D}" dt="2023-07-06T11:47:11.587" v="294" actId="26606"/>
          <ac:spMkLst>
            <pc:docMk/>
            <pc:sldMk cId="3769851918" sldId="258"/>
            <ac:spMk id="15" creationId="{03E485DD-0C12-45BC-A361-28152A03BB93}"/>
          </ac:spMkLst>
        </pc:spChg>
        <pc:spChg chg="add del">
          <ac:chgData name="Cem ŞENER" userId="44184f616f663387" providerId="LiveId" clId="{366C9291-217F-4090-B9BF-ED2C07C81E5D}" dt="2023-07-06T11:48:59.300" v="306" actId="26606"/>
          <ac:spMkLst>
            <pc:docMk/>
            <pc:sldMk cId="3769851918" sldId="258"/>
            <ac:spMk id="20" creationId="{AB8C311F-7253-4AED-9701-7FC0708C41C7}"/>
          </ac:spMkLst>
        </pc:spChg>
        <pc:spChg chg="add del">
          <ac:chgData name="Cem ŞENER" userId="44184f616f663387" providerId="LiveId" clId="{366C9291-217F-4090-B9BF-ED2C07C81E5D}" dt="2023-07-06T11:48:59.300" v="306" actId="26606"/>
          <ac:spMkLst>
            <pc:docMk/>
            <pc:sldMk cId="3769851918" sldId="258"/>
            <ac:spMk id="22" creationId="{E2384209-CB15-4CDF-9D31-C44FD9A3F20D}"/>
          </ac:spMkLst>
        </pc:spChg>
        <pc:spChg chg="add del">
          <ac:chgData name="Cem ŞENER" userId="44184f616f663387" providerId="LiveId" clId="{366C9291-217F-4090-B9BF-ED2C07C81E5D}" dt="2023-07-06T11:48:59.300" v="306" actId="26606"/>
          <ac:spMkLst>
            <pc:docMk/>
            <pc:sldMk cId="3769851918" sldId="258"/>
            <ac:spMk id="24" creationId="{2633B3B5-CC90-43F0-8714-D31D1F3F0209}"/>
          </ac:spMkLst>
        </pc:spChg>
        <pc:spChg chg="add del">
          <ac:chgData name="Cem ŞENER" userId="44184f616f663387" providerId="LiveId" clId="{366C9291-217F-4090-B9BF-ED2C07C81E5D}" dt="2023-07-06T11:48:59.300" v="306" actId="26606"/>
          <ac:spMkLst>
            <pc:docMk/>
            <pc:sldMk cId="3769851918" sldId="258"/>
            <ac:spMk id="26" creationId="{A8D57A06-A426-446D-B02C-A2DC6B62E45E}"/>
          </ac:spMkLst>
        </pc:spChg>
        <pc:spChg chg="add">
          <ac:chgData name="Cem ŞENER" userId="44184f616f663387" providerId="LiveId" clId="{366C9291-217F-4090-B9BF-ED2C07C81E5D}" dt="2023-07-06T11:48:59.300" v="306" actId="26606"/>
          <ac:spMkLst>
            <pc:docMk/>
            <pc:sldMk cId="3769851918" sldId="258"/>
            <ac:spMk id="31" creationId="{3DAD86CA-8235-409B-982B-5E7A033E2392}"/>
          </ac:spMkLst>
        </pc:spChg>
        <pc:spChg chg="add">
          <ac:chgData name="Cem ŞENER" userId="44184f616f663387" providerId="LiveId" clId="{366C9291-217F-4090-B9BF-ED2C07C81E5D}" dt="2023-07-06T11:48:59.300" v="306" actId="26606"/>
          <ac:spMkLst>
            <pc:docMk/>
            <pc:sldMk cId="3769851918" sldId="258"/>
            <ac:spMk id="33" creationId="{9F234FBA-3501-47B4-AE0C-AA4AFBC8F603}"/>
          </ac:spMkLst>
        </pc:spChg>
        <pc:spChg chg="add">
          <ac:chgData name="Cem ŞENER" userId="44184f616f663387" providerId="LiveId" clId="{366C9291-217F-4090-B9BF-ED2C07C81E5D}" dt="2023-07-06T11:48:59.300" v="306" actId="26606"/>
          <ac:spMkLst>
            <pc:docMk/>
            <pc:sldMk cId="3769851918" sldId="258"/>
            <ac:spMk id="35" creationId="{B5EF893B-0491-416E-9D33-BADE9600792A}"/>
          </ac:spMkLst>
        </pc:spChg>
        <pc:picChg chg="del">
          <ac:chgData name="Cem ŞENER" userId="44184f616f663387" providerId="LiveId" clId="{366C9291-217F-4090-B9BF-ED2C07C81E5D}" dt="2023-07-06T11:45:15.941" v="284" actId="478"/>
          <ac:picMkLst>
            <pc:docMk/>
            <pc:sldMk cId="3769851918" sldId="258"/>
            <ac:picMk id="2" creationId="{E4676600-D3CE-DB39-E3E7-BFBE53C4A348}"/>
          </ac:picMkLst>
        </pc:picChg>
        <pc:picChg chg="add mod modCrop">
          <ac:chgData name="Cem ŞENER" userId="44184f616f663387" providerId="LiveId" clId="{366C9291-217F-4090-B9BF-ED2C07C81E5D}" dt="2023-07-06T11:48:59.300" v="306" actId="26606"/>
          <ac:picMkLst>
            <pc:docMk/>
            <pc:sldMk cId="3769851918" sldId="258"/>
            <ac:picMk id="5" creationId="{8D3277CC-8136-28E2-E143-95C52E3EE49C}"/>
          </ac:picMkLst>
        </pc:picChg>
        <pc:picChg chg="add del mod ord">
          <ac:chgData name="Cem ŞENER" userId="44184f616f663387" providerId="LiveId" clId="{366C9291-217F-4090-B9BF-ED2C07C81E5D}" dt="2023-07-06T11:48:37.592" v="304" actId="478"/>
          <ac:picMkLst>
            <pc:docMk/>
            <pc:sldMk cId="3769851918" sldId="258"/>
            <ac:picMk id="7" creationId="{9DB276C7-2328-DFA4-242C-79B969F1C054}"/>
          </ac:picMkLst>
        </pc:picChg>
        <pc:cxnChg chg="add">
          <ac:chgData name="Cem ŞENER" userId="44184f616f663387" providerId="LiveId" clId="{366C9291-217F-4090-B9BF-ED2C07C81E5D}" dt="2023-07-06T11:48:59.300" v="306" actId="26606"/>
          <ac:cxnSpMkLst>
            <pc:docMk/>
            <pc:sldMk cId="3769851918" sldId="258"/>
            <ac:cxnSpMk id="37" creationId="{469F4FF8-F8B0-4630-BA1B-0D8B324CD5FF}"/>
          </ac:cxnSpMkLst>
        </pc:cxnChg>
      </pc:sldChg>
      <pc:sldChg chg="addSp delSp modSp new mod">
        <pc:chgData name="Cem ŞENER" userId="44184f616f663387" providerId="LiveId" clId="{366C9291-217F-4090-B9BF-ED2C07C81E5D}" dt="2023-07-06T11:52:59.171" v="324" actId="1076"/>
        <pc:sldMkLst>
          <pc:docMk/>
          <pc:sldMk cId="4011198624" sldId="258"/>
        </pc:sldMkLst>
        <pc:spChg chg="del">
          <ac:chgData name="Cem ŞENER" userId="44184f616f663387" providerId="LiveId" clId="{366C9291-217F-4090-B9BF-ED2C07C81E5D}" dt="2023-07-06T11:51:32.392" v="310" actId="478"/>
          <ac:spMkLst>
            <pc:docMk/>
            <pc:sldMk cId="4011198624" sldId="258"/>
            <ac:spMk id="2" creationId="{4FD0E49B-DD9F-8551-A304-33274FDFC7F7}"/>
          </ac:spMkLst>
        </pc:spChg>
        <pc:spChg chg="del">
          <ac:chgData name="Cem ŞENER" userId="44184f616f663387" providerId="LiveId" clId="{366C9291-217F-4090-B9BF-ED2C07C81E5D}" dt="2023-07-06T11:51:33.580" v="311" actId="478"/>
          <ac:spMkLst>
            <pc:docMk/>
            <pc:sldMk cId="4011198624" sldId="258"/>
            <ac:spMk id="3" creationId="{0DEE56E2-989A-7951-204C-92E9AED6D5E5}"/>
          </ac:spMkLst>
        </pc:spChg>
        <pc:picChg chg="add mod">
          <ac:chgData name="Cem ŞENER" userId="44184f616f663387" providerId="LiveId" clId="{366C9291-217F-4090-B9BF-ED2C07C81E5D}" dt="2023-07-06T11:52:02.363" v="315" actId="14100"/>
          <ac:picMkLst>
            <pc:docMk/>
            <pc:sldMk cId="4011198624" sldId="258"/>
            <ac:picMk id="5" creationId="{D19C4302-2B20-F6BC-0D6F-4A7A3F737576}"/>
          </ac:picMkLst>
        </pc:picChg>
        <pc:picChg chg="add mod modCrop">
          <ac:chgData name="Cem ŞENER" userId="44184f616f663387" providerId="LiveId" clId="{366C9291-217F-4090-B9BF-ED2C07C81E5D}" dt="2023-07-06T11:52:59.171" v="324" actId="1076"/>
          <ac:picMkLst>
            <pc:docMk/>
            <pc:sldMk cId="4011198624" sldId="258"/>
            <ac:picMk id="7" creationId="{97A23728-5C56-3235-E036-5D0FCE76B2B9}"/>
          </ac:picMkLst>
        </pc:picChg>
      </pc:sldChg>
      <pc:sldChg chg="addSp modSp add mod modAnim">
        <pc:chgData name="Cem ŞENER" userId="44184f616f663387" providerId="LiveId" clId="{366C9291-217F-4090-B9BF-ED2C07C81E5D}" dt="2023-07-06T12:02:50.442" v="584" actId="1076"/>
        <pc:sldMkLst>
          <pc:docMk/>
          <pc:sldMk cId="793001092" sldId="259"/>
        </pc:sldMkLst>
        <pc:spChg chg="add mod">
          <ac:chgData name="Cem ŞENER" userId="44184f616f663387" providerId="LiveId" clId="{366C9291-217F-4090-B9BF-ED2C07C81E5D}" dt="2023-07-06T11:59:44.901" v="416" actId="14100"/>
          <ac:spMkLst>
            <pc:docMk/>
            <pc:sldMk cId="793001092" sldId="259"/>
            <ac:spMk id="2" creationId="{23B8E943-7070-94E3-DDF2-B922021020BC}"/>
          </ac:spMkLst>
        </pc:spChg>
        <pc:spChg chg="add mod">
          <ac:chgData name="Cem ŞENER" userId="44184f616f663387" providerId="LiveId" clId="{366C9291-217F-4090-B9BF-ED2C07C81E5D}" dt="2023-07-06T12:01:08.918" v="461" actId="1076"/>
          <ac:spMkLst>
            <pc:docMk/>
            <pc:sldMk cId="793001092" sldId="259"/>
            <ac:spMk id="3" creationId="{F8CA2DE6-BF47-B806-3C6E-237243273D83}"/>
          </ac:spMkLst>
        </pc:spChg>
        <pc:spChg chg="add mod">
          <ac:chgData name="Cem ŞENER" userId="44184f616f663387" providerId="LiveId" clId="{366C9291-217F-4090-B9BF-ED2C07C81E5D}" dt="2023-07-06T12:02:50.442" v="584" actId="1076"/>
          <ac:spMkLst>
            <pc:docMk/>
            <pc:sldMk cId="793001092" sldId="259"/>
            <ac:spMk id="7" creationId="{930D739A-9081-2837-A486-D3EA6CE68D53}"/>
          </ac:spMkLst>
        </pc:spChg>
        <pc:picChg chg="add mod">
          <ac:chgData name="Cem ŞENER" userId="44184f616f663387" providerId="LiveId" clId="{366C9291-217F-4090-B9BF-ED2C07C81E5D}" dt="2023-07-06T12:01:04.526" v="460" actId="14100"/>
          <ac:picMkLst>
            <pc:docMk/>
            <pc:sldMk cId="793001092" sldId="259"/>
            <ac:picMk id="5" creationId="{BC363550-F0B0-1C81-0B44-B1648D21DA0E}"/>
          </ac:picMkLst>
        </pc:picChg>
        <pc:picChg chg="add mod">
          <ac:chgData name="Cem ŞENER" userId="44184f616f663387" providerId="LiveId" clId="{366C9291-217F-4090-B9BF-ED2C07C81E5D}" dt="2023-07-06T12:01:32.496" v="467" actId="14100"/>
          <ac:picMkLst>
            <pc:docMk/>
            <pc:sldMk cId="793001092" sldId="259"/>
            <ac:picMk id="6" creationId="{58C0B5DC-3E54-8524-2CB8-745A254F694D}"/>
          </ac:picMkLst>
        </pc:picChg>
      </pc:sldChg>
      <pc:sldChg chg="addSp delSp modSp add mod">
        <pc:chgData name="Cem ŞENER" userId="44184f616f663387" providerId="LiveId" clId="{366C9291-217F-4090-B9BF-ED2C07C81E5D}" dt="2023-07-06T11:53:38.777" v="334" actId="1076"/>
        <pc:sldMkLst>
          <pc:docMk/>
          <pc:sldMk cId="1463357892" sldId="260"/>
        </pc:sldMkLst>
        <pc:picChg chg="add mod modCrop">
          <ac:chgData name="Cem ŞENER" userId="44184f616f663387" providerId="LiveId" clId="{366C9291-217F-4090-B9BF-ED2C07C81E5D}" dt="2023-07-06T11:53:38.777" v="334" actId="1076"/>
          <ac:picMkLst>
            <pc:docMk/>
            <pc:sldMk cId="1463357892" sldId="260"/>
            <ac:picMk id="3" creationId="{1DB258FB-4F02-8A4F-52AD-EE5F2D7ED2AC}"/>
          </ac:picMkLst>
        </pc:picChg>
        <pc:picChg chg="del">
          <ac:chgData name="Cem ŞENER" userId="44184f616f663387" providerId="LiveId" clId="{366C9291-217F-4090-B9BF-ED2C07C81E5D}" dt="2023-07-06T11:53:05.188" v="326" actId="478"/>
          <ac:picMkLst>
            <pc:docMk/>
            <pc:sldMk cId="1463357892" sldId="260"/>
            <ac:picMk id="7" creationId="{97A23728-5C56-3235-E036-5D0FCE76B2B9}"/>
          </ac:picMkLst>
        </pc:picChg>
      </pc:sldChg>
      <pc:sldChg chg="addSp delSp modSp add mod">
        <pc:chgData name="Cem ŞENER" userId="44184f616f663387" providerId="LiveId" clId="{366C9291-217F-4090-B9BF-ED2C07C81E5D}" dt="2023-07-06T11:59:08.003" v="412" actId="207"/>
        <pc:sldMkLst>
          <pc:docMk/>
          <pc:sldMk cId="1972832175" sldId="261"/>
        </pc:sldMkLst>
        <pc:spChg chg="add mod">
          <ac:chgData name="Cem ŞENER" userId="44184f616f663387" providerId="LiveId" clId="{366C9291-217F-4090-B9BF-ED2C07C81E5D}" dt="2023-07-06T11:58:48.594" v="409" actId="5793"/>
          <ac:spMkLst>
            <pc:docMk/>
            <pc:sldMk cId="1972832175" sldId="261"/>
            <ac:spMk id="2" creationId="{96BEEBA8-237B-CA79-7B7B-916ACA12F7E4}"/>
          </ac:spMkLst>
        </pc:spChg>
        <pc:spChg chg="add mod ord">
          <ac:chgData name="Cem ŞENER" userId="44184f616f663387" providerId="LiveId" clId="{366C9291-217F-4090-B9BF-ED2C07C81E5D}" dt="2023-07-06T11:59:08.003" v="412" actId="207"/>
          <ac:spMkLst>
            <pc:docMk/>
            <pc:sldMk cId="1972832175" sldId="261"/>
            <ac:spMk id="4" creationId="{1F04304C-6544-1C6A-2A7D-30DF403F7618}"/>
          </ac:spMkLst>
        </pc:spChg>
        <pc:picChg chg="del">
          <ac:chgData name="Cem ŞENER" userId="44184f616f663387" providerId="LiveId" clId="{366C9291-217F-4090-B9BF-ED2C07C81E5D}" dt="2023-07-06T11:57:00.399" v="359" actId="478"/>
          <ac:picMkLst>
            <pc:docMk/>
            <pc:sldMk cId="1972832175" sldId="261"/>
            <ac:picMk id="3" creationId="{1DB258FB-4F02-8A4F-52AD-EE5F2D7ED2AC}"/>
          </ac:picMkLst>
        </pc:picChg>
        <pc:picChg chg="mod">
          <ac:chgData name="Cem ŞENER" userId="44184f616f663387" providerId="LiveId" clId="{366C9291-217F-4090-B9BF-ED2C07C81E5D}" dt="2023-07-06T11:57:08.090" v="361" actId="14100"/>
          <ac:picMkLst>
            <pc:docMk/>
            <pc:sldMk cId="1972832175" sldId="261"/>
            <ac:picMk id="5" creationId="{D19C4302-2B20-F6BC-0D6F-4A7A3F737576}"/>
          </ac:picMkLst>
        </pc:picChg>
      </pc:sldChg>
      <pc:sldChg chg="addSp modSp add mod">
        <pc:chgData name="Cem ŞENER" userId="44184f616f663387" providerId="LiveId" clId="{366C9291-217F-4090-B9BF-ED2C07C81E5D}" dt="2023-07-06T12:06:45.984" v="790" actId="732"/>
        <pc:sldMkLst>
          <pc:docMk/>
          <pc:sldMk cId="746716847" sldId="262"/>
        </pc:sldMkLst>
        <pc:spChg chg="mod">
          <ac:chgData name="Cem ŞENER" userId="44184f616f663387" providerId="LiveId" clId="{366C9291-217F-4090-B9BF-ED2C07C81E5D}" dt="2023-07-06T12:05:54.254" v="779" actId="20577"/>
          <ac:spMkLst>
            <pc:docMk/>
            <pc:sldMk cId="746716847" sldId="262"/>
            <ac:spMk id="3" creationId="{F8CA2DE6-BF47-B806-3C6E-237243273D83}"/>
          </ac:spMkLst>
        </pc:spChg>
        <pc:picChg chg="add mod modCrop">
          <ac:chgData name="Cem ŞENER" userId="44184f616f663387" providerId="LiveId" clId="{366C9291-217F-4090-B9BF-ED2C07C81E5D}" dt="2023-07-06T12:06:45.984" v="790" actId="732"/>
          <ac:picMkLst>
            <pc:docMk/>
            <pc:sldMk cId="746716847" sldId="262"/>
            <ac:picMk id="6" creationId="{FD837C0F-A469-3461-33B3-2540DA8BD034}"/>
          </ac:picMkLst>
        </pc:picChg>
      </pc:sldChg>
      <pc:sldChg chg="addSp modSp add mod modAnim">
        <pc:chgData name="Cem ŞENER" userId="44184f616f663387" providerId="LiveId" clId="{366C9291-217F-4090-B9BF-ED2C07C81E5D}" dt="2023-07-06T12:05:07.834" v="701" actId="1076"/>
        <pc:sldMkLst>
          <pc:docMk/>
          <pc:sldMk cId="1568563410" sldId="263"/>
        </pc:sldMkLst>
        <pc:spChg chg="mod">
          <ac:chgData name="Cem ŞENER" userId="44184f616f663387" providerId="LiveId" clId="{366C9291-217F-4090-B9BF-ED2C07C81E5D}" dt="2023-07-06T12:04:26.527" v="613" actId="20577"/>
          <ac:spMkLst>
            <pc:docMk/>
            <pc:sldMk cId="1568563410" sldId="263"/>
            <ac:spMk id="3" creationId="{F8CA2DE6-BF47-B806-3C6E-237243273D83}"/>
          </ac:spMkLst>
        </pc:spChg>
        <pc:spChg chg="add mod">
          <ac:chgData name="Cem ŞENER" userId="44184f616f663387" providerId="LiveId" clId="{366C9291-217F-4090-B9BF-ED2C07C81E5D}" dt="2023-07-06T12:05:07.834" v="701" actId="1076"/>
          <ac:spMkLst>
            <pc:docMk/>
            <pc:sldMk cId="1568563410" sldId="263"/>
            <ac:spMk id="6" creationId="{C00240B6-23B1-B123-D2F9-897CA450438A}"/>
          </ac:spMkLst>
        </pc:spChg>
        <pc:picChg chg="add mod">
          <ac:chgData name="Cem ŞENER" userId="44184f616f663387" providerId="LiveId" clId="{366C9291-217F-4090-B9BF-ED2C07C81E5D}" dt="2023-07-06T12:03:17.600" v="585"/>
          <ac:picMkLst>
            <pc:docMk/>
            <pc:sldMk cId="1568563410" sldId="263"/>
            <ac:picMk id="4" creationId="{1EA2B1C4-75FC-6768-5BE5-E1AC19213CFC}"/>
          </ac:picMkLst>
        </pc:picChg>
      </pc:sldChg>
      <pc:sldChg chg="addSp delSp modSp add mod">
        <pc:chgData name="Cem ŞENER" userId="44184f616f663387" providerId="LiveId" clId="{366C9291-217F-4090-B9BF-ED2C07C81E5D}" dt="2023-07-06T12:08:21.414" v="834" actId="732"/>
        <pc:sldMkLst>
          <pc:docMk/>
          <pc:sldMk cId="2043676850" sldId="264"/>
        </pc:sldMkLst>
        <pc:spChg chg="mod">
          <ac:chgData name="Cem ŞENER" userId="44184f616f663387" providerId="LiveId" clId="{366C9291-217F-4090-B9BF-ED2C07C81E5D}" dt="2023-07-06T12:07:21.522" v="821" actId="20577"/>
          <ac:spMkLst>
            <pc:docMk/>
            <pc:sldMk cId="2043676850" sldId="264"/>
            <ac:spMk id="3" creationId="{F8CA2DE6-BF47-B806-3C6E-237243273D83}"/>
          </ac:spMkLst>
        </pc:spChg>
        <pc:picChg chg="del">
          <ac:chgData name="Cem ŞENER" userId="44184f616f663387" providerId="LiveId" clId="{366C9291-217F-4090-B9BF-ED2C07C81E5D}" dt="2023-07-06T12:07:23.898" v="822" actId="478"/>
          <ac:picMkLst>
            <pc:docMk/>
            <pc:sldMk cId="2043676850" sldId="264"/>
            <ac:picMk id="6" creationId="{FD837C0F-A469-3461-33B3-2540DA8BD034}"/>
          </ac:picMkLst>
        </pc:picChg>
        <pc:picChg chg="add mod modCrop">
          <ac:chgData name="Cem ŞENER" userId="44184f616f663387" providerId="LiveId" clId="{366C9291-217F-4090-B9BF-ED2C07C81E5D}" dt="2023-07-06T12:08:21.414" v="834" actId="732"/>
          <ac:picMkLst>
            <pc:docMk/>
            <pc:sldMk cId="2043676850" sldId="264"/>
            <ac:picMk id="7" creationId="{6A243936-8140-AB08-0160-25418ABEFE07}"/>
          </ac:picMkLst>
        </pc:picChg>
      </pc:sldChg>
      <pc:sldChg chg="addSp modSp add mod ord">
        <pc:chgData name="Cem ŞENER" userId="44184f616f663387" providerId="LiveId" clId="{366C9291-217F-4090-B9BF-ED2C07C81E5D}" dt="2023-07-06T12:13:18.026" v="915" actId="1076"/>
        <pc:sldMkLst>
          <pc:docMk/>
          <pc:sldMk cId="1068541978" sldId="265"/>
        </pc:sldMkLst>
        <pc:spChg chg="mod">
          <ac:chgData name="Cem ŞENER" userId="44184f616f663387" providerId="LiveId" clId="{366C9291-217F-4090-B9BF-ED2C07C81E5D}" dt="2023-07-06T12:11:39.410" v="852" actId="20577"/>
          <ac:spMkLst>
            <pc:docMk/>
            <pc:sldMk cId="1068541978" sldId="265"/>
            <ac:spMk id="2" creationId="{96BEEBA8-237B-CA79-7B7B-916ACA12F7E4}"/>
          </ac:spMkLst>
        </pc:spChg>
        <pc:spChg chg="mod">
          <ac:chgData name="Cem ŞENER" userId="44184f616f663387" providerId="LiveId" clId="{366C9291-217F-4090-B9BF-ED2C07C81E5D}" dt="2023-07-06T12:11:23.985" v="838" actId="164"/>
          <ac:spMkLst>
            <pc:docMk/>
            <pc:sldMk cId="1068541978" sldId="265"/>
            <ac:spMk id="4" creationId="{1F04304C-6544-1C6A-2A7D-30DF403F7618}"/>
          </ac:spMkLst>
        </pc:spChg>
        <pc:spChg chg="mod">
          <ac:chgData name="Cem ŞENER" userId="44184f616f663387" providerId="LiveId" clId="{366C9291-217F-4090-B9BF-ED2C07C81E5D}" dt="2023-07-06T12:11:53.632" v="855"/>
          <ac:spMkLst>
            <pc:docMk/>
            <pc:sldMk cId="1068541978" sldId="265"/>
            <ac:spMk id="7" creationId="{FF1CC087-D3ED-A7B2-37C4-329297FFAD6B}"/>
          </ac:spMkLst>
        </pc:spChg>
        <pc:spChg chg="mod">
          <ac:chgData name="Cem ŞENER" userId="44184f616f663387" providerId="LiveId" clId="{366C9291-217F-4090-B9BF-ED2C07C81E5D}" dt="2023-07-06T12:12:53.067" v="909" actId="404"/>
          <ac:spMkLst>
            <pc:docMk/>
            <pc:sldMk cId="1068541978" sldId="265"/>
            <ac:spMk id="8" creationId="{4C69D605-6665-8D93-5BFC-D921005D2023}"/>
          </ac:spMkLst>
        </pc:spChg>
        <pc:grpChg chg="add mod">
          <ac:chgData name="Cem ŞENER" userId="44184f616f663387" providerId="LiveId" clId="{366C9291-217F-4090-B9BF-ED2C07C81E5D}" dt="2023-07-06T12:13:08.211" v="912" actId="1076"/>
          <ac:grpSpMkLst>
            <pc:docMk/>
            <pc:sldMk cId="1068541978" sldId="265"/>
            <ac:grpSpMk id="3" creationId="{5893AF1F-B82D-CEB4-902A-C7BF6DAFF83A}"/>
          </ac:grpSpMkLst>
        </pc:grpChg>
        <pc:grpChg chg="add mod">
          <ac:chgData name="Cem ŞENER" userId="44184f616f663387" providerId="LiveId" clId="{366C9291-217F-4090-B9BF-ED2C07C81E5D}" dt="2023-07-06T12:13:18.026" v="915" actId="1076"/>
          <ac:grpSpMkLst>
            <pc:docMk/>
            <pc:sldMk cId="1068541978" sldId="265"/>
            <ac:grpSpMk id="6" creationId="{5E8D6453-18FD-8745-EE44-8F91FEC2AD89}"/>
          </ac:grpSpMkLst>
        </pc:grpChg>
        <pc:picChg chg="mod">
          <ac:chgData name="Cem ŞENER" userId="44184f616f663387" providerId="LiveId" clId="{366C9291-217F-4090-B9BF-ED2C07C81E5D}" dt="2023-07-06T12:11:45.755" v="853" actId="14100"/>
          <ac:picMkLst>
            <pc:docMk/>
            <pc:sldMk cId="1068541978" sldId="265"/>
            <ac:picMk id="5" creationId="{D19C4302-2B20-F6BC-0D6F-4A7A3F73757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29F921-0BA2-C581-179C-5142EB2AE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3DC9CEB-CA19-A920-7D02-6164F0401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54CDD06-21DD-2814-794B-4C804E547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6.07.2023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1360071-0462-9F1E-E64F-C743E2F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D2D5B41-6F59-2E5B-134C-E52EFE7C4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9114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EE5717-8AA7-3422-A303-0F87764B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0522E55-928F-3B64-CDE6-793EFC320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CBAB061-AF5D-A2E2-06CF-40C10F297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6.07.2023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27B24DD-77C5-550D-C9CC-056200864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315166C-858C-32E0-B14B-8CE372471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743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A32E7518-57C2-6B9F-DCD9-DC215CDBB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445BD09-A38C-6DA9-9B65-A10CAB7FF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23128F7-9A61-D175-E3CF-C53C9CB34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6.07.2023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ABCDFB8-C56C-E0D7-14AA-C63550A61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ADFC2FA-8CFD-C1C9-EFC8-55911792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3289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3BD368-B385-88F9-D908-226ACD2E3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444405-83E5-1AA7-0DB6-12E3650FF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AB5B480-559A-6A6F-D5A0-F3600BB1A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6.07.2023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760EEBD-A76B-3526-8851-8633D17E1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A3307EA-5752-B959-5CE8-0CE275C2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547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ADB8CB7-8D3E-97C1-304C-5A3FF2C10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D3762A1-2AD0-1260-8955-5F1EB7D42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94CBE2F-9A99-65E3-3841-085AF2B10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6.07.2023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7548209-0F2F-6F99-BA1A-7ED60D76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BD34D5E-697D-0D42-3E7C-606CAB647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9246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08B446-6C32-33DC-0EE6-951860CF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97C8B27-9F28-B9D6-84E0-F3CADB1EE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2CFDCEE-9D56-C6A1-ECC2-222F9AE87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8D535A0-C0E3-1CE6-389A-B75B9A76D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6.07.2023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470908B-4603-5DBE-D637-51344CD08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CBCF2E9-C4EB-156A-61AF-51F8EFD16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0300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E382258-5CC3-3FF0-432A-1B286C0AE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5C763CA-4AFD-B678-6EF1-4EC2ADE5C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6C6E560-5DA6-8F9A-F7A7-8689B14DA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32729E2-EA86-9294-E65D-CDDAAB2DF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8A5EA3F7-05AF-5BD4-262E-199EA6E6B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B64A1B7D-0732-9026-6D00-91B80645A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6.07.2023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C31142F-7763-B6F2-BB10-89ACEF82D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B4EB0FA1-D562-805F-3F61-A676C25A4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573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1C349BB-ED49-A90E-34B6-A1AF1108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281C3E8-3034-DE68-7B4B-398B1F87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6.07.2023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95EBD2D-65D5-CCBE-EAEC-B2049986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6D4024F-29B9-7EDF-B04C-FCDE10C4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805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67E194EA-CF79-87B7-A4EF-D6A05553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6.07.2023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0D360C1-4740-3375-ED41-5E9C5DC4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E23CF6C-2060-E5A6-F6C9-87BC3BCC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42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28DDD-398A-2A16-E255-9A8343665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8A784F2-1443-E4C1-1E8A-45311825A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341F414-D764-DB06-280E-34A824A19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24044C2-F056-8D74-A075-5C6F467A7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6.07.2023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34533AA-36B5-3B08-2D52-57D49EACE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220CD28-3B5B-6E72-CC9F-6777F7806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3140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DE237C0-5359-4877-777D-3D5B01C9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54DE202B-016E-DF23-F6C7-316EDC9986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6E2FEAF-91A7-DB1D-0492-ADC90CAEE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4C0E740-6143-D0CC-31A6-E7A89EB20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6.07.2023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FBED35E-C1B3-D7FA-C369-732980C06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6E9DF77-A557-7C49-81ED-DA388A2A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0019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C602AA2-7BFD-0BC0-F20E-2ED6C6C8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C7CDA53-8EEF-5096-B0AA-55DF6D045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EF422DE-0C32-7721-A39F-CD56774D29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8F9B7-DEC8-4B24-B784-8BEF05CE4AB3}" type="datetimeFigureOut">
              <a:rPr lang="tr-TR" smtClean="0"/>
              <a:t>6.07.2023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E4ACBAF-FF30-D6A5-2F54-1B3115ABE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6F35FB-2FB1-73C2-6ADE-CBD61F668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9558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14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ekran görüntüsü, grafik, grafik tasarım, tasarım içeren bir resim">
            <a:extLst>
              <a:ext uri="{FF2B5EF4-FFF2-40B4-BE49-F238E27FC236}">
                <a16:creationId xmlns:a16="http://schemas.microsoft.com/office/drawing/2014/main" id="{05C72B4B-19AD-F322-8C1F-486BCC61D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2" b="5514"/>
          <a:stretch/>
        </p:blipFill>
        <p:spPr>
          <a:xfrm rot="16200000">
            <a:off x="-1835151" y="1835149"/>
            <a:ext cx="6858000" cy="3187698"/>
          </a:xfrm>
          <a:prstGeom prst="rect">
            <a:avLst/>
          </a:prstGeom>
        </p:spPr>
      </p:pic>
      <p:pic>
        <p:nvPicPr>
          <p:cNvPr id="5" name="Resim 4" descr="metin, yeşil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3400C00D-39B3-8CAA-AB04-5B173ADA2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872" y="102814"/>
            <a:ext cx="6642847" cy="664284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4C20FB69-BEEA-DD05-95AD-FABFF60A705E}"/>
              </a:ext>
            </a:extLst>
          </p:cNvPr>
          <p:cNvSpPr/>
          <p:nvPr/>
        </p:nvSpPr>
        <p:spPr>
          <a:xfrm>
            <a:off x="9686925" y="2562225"/>
            <a:ext cx="2361640" cy="1752600"/>
          </a:xfrm>
          <a:prstGeom prst="roundRect">
            <a:avLst/>
          </a:prstGeom>
          <a:solidFill>
            <a:srgbClr val="B9CD8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4DD99450-7C10-611B-33E0-6FCF9FB3831C}"/>
              </a:ext>
            </a:extLst>
          </p:cNvPr>
          <p:cNvSpPr txBox="1"/>
          <p:nvPr/>
        </p:nvSpPr>
        <p:spPr>
          <a:xfrm>
            <a:off x="9920007" y="2824072"/>
            <a:ext cx="1895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Evren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 YALÇIN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Tuba GÜLLÜ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Ali ÇALĞAN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Cem ŞENER</a:t>
            </a:r>
            <a:endParaRPr lang="tr-TR" dirty="0">
              <a:solidFill>
                <a:schemeClr val="tx1">
                  <a:lumMod val="65000"/>
                  <a:lumOff val="35000"/>
                </a:schemeClr>
              </a:solidFill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983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19C4302-2B20-F6BC-0D6F-4A7A3F737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29475" cy="6858000"/>
          </a:xfrm>
          <a:prstGeom prst="rect">
            <a:avLst/>
          </a:prstGeom>
        </p:spPr>
      </p:pic>
      <p:grpSp>
        <p:nvGrpSpPr>
          <p:cNvPr id="3" name="Grup 2">
            <a:extLst>
              <a:ext uri="{FF2B5EF4-FFF2-40B4-BE49-F238E27FC236}">
                <a16:creationId xmlns:a16="http://schemas.microsoft.com/office/drawing/2014/main" id="{5893AF1F-B82D-CEB4-902A-C7BF6DAFF83A}"/>
              </a:ext>
            </a:extLst>
          </p:cNvPr>
          <p:cNvGrpSpPr/>
          <p:nvPr/>
        </p:nvGrpSpPr>
        <p:grpSpPr>
          <a:xfrm>
            <a:off x="7720012" y="1206254"/>
            <a:ext cx="4314825" cy="1181100"/>
            <a:chOff x="114299" y="2914650"/>
            <a:chExt cx="4314825" cy="1181100"/>
          </a:xfrm>
        </p:grpSpPr>
        <p:sp>
          <p:nvSpPr>
            <p:cNvPr id="4" name="Dikdörtgen: Köşeleri Yuvarlatılmış 3">
              <a:extLst>
                <a:ext uri="{FF2B5EF4-FFF2-40B4-BE49-F238E27FC236}">
                  <a16:creationId xmlns:a16="http://schemas.microsoft.com/office/drawing/2014/main" id="{1F04304C-6544-1C6A-2A7D-30DF403F7618}"/>
                </a:ext>
              </a:extLst>
            </p:cNvPr>
            <p:cNvSpPr/>
            <p:nvPr/>
          </p:nvSpPr>
          <p:spPr>
            <a:xfrm>
              <a:off x="590550" y="2914650"/>
              <a:ext cx="3124200" cy="1181100"/>
            </a:xfrm>
            <a:prstGeom prst="roundRect">
              <a:avLst/>
            </a:prstGeom>
            <a:solidFill>
              <a:srgbClr val="65836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" name="Metin kutusu 1">
              <a:extLst>
                <a:ext uri="{FF2B5EF4-FFF2-40B4-BE49-F238E27FC236}">
                  <a16:creationId xmlns:a16="http://schemas.microsoft.com/office/drawing/2014/main" id="{96BEEBA8-237B-CA79-7B7B-916ACA12F7E4}"/>
                </a:ext>
              </a:extLst>
            </p:cNvPr>
            <p:cNvSpPr txBox="1"/>
            <p:nvPr/>
          </p:nvSpPr>
          <p:spPr>
            <a:xfrm>
              <a:off x="114299" y="3075057"/>
              <a:ext cx="43148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err="1">
                  <a:solidFill>
                    <a:srgbClr val="CFDC96"/>
                  </a:solidFill>
                </a:rPr>
                <a:t>Teşekkürler</a:t>
              </a:r>
              <a:r>
                <a:rPr lang="en-US" sz="4000" dirty="0">
                  <a:solidFill>
                    <a:srgbClr val="CFDC96"/>
                  </a:solidFill>
                </a:rPr>
                <a:t>…</a:t>
              </a:r>
            </a:p>
          </p:txBody>
        </p:sp>
      </p:grpSp>
      <p:grpSp>
        <p:nvGrpSpPr>
          <p:cNvPr id="6" name="Grup 5">
            <a:extLst>
              <a:ext uri="{FF2B5EF4-FFF2-40B4-BE49-F238E27FC236}">
                <a16:creationId xmlns:a16="http://schemas.microsoft.com/office/drawing/2014/main" id="{5E8D6453-18FD-8745-EE44-8F91FEC2AD89}"/>
              </a:ext>
            </a:extLst>
          </p:cNvPr>
          <p:cNvGrpSpPr/>
          <p:nvPr/>
        </p:nvGrpSpPr>
        <p:grpSpPr>
          <a:xfrm>
            <a:off x="7843837" y="3195813"/>
            <a:ext cx="3829051" cy="2295526"/>
            <a:chOff x="-4763" y="2914650"/>
            <a:chExt cx="4314825" cy="1181100"/>
          </a:xfrm>
        </p:grpSpPr>
        <p:sp>
          <p:nvSpPr>
            <p:cNvPr id="7" name="Dikdörtgen: Köşeleri Yuvarlatılmış 6">
              <a:extLst>
                <a:ext uri="{FF2B5EF4-FFF2-40B4-BE49-F238E27FC236}">
                  <a16:creationId xmlns:a16="http://schemas.microsoft.com/office/drawing/2014/main" id="{FF1CC087-D3ED-A7B2-37C4-329297FFAD6B}"/>
                </a:ext>
              </a:extLst>
            </p:cNvPr>
            <p:cNvSpPr/>
            <p:nvPr/>
          </p:nvSpPr>
          <p:spPr>
            <a:xfrm>
              <a:off x="590550" y="2914650"/>
              <a:ext cx="3124200" cy="1181100"/>
            </a:xfrm>
            <a:prstGeom prst="roundRect">
              <a:avLst/>
            </a:prstGeom>
            <a:solidFill>
              <a:srgbClr val="65836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8" name="Metin kutusu 7">
              <a:extLst>
                <a:ext uri="{FF2B5EF4-FFF2-40B4-BE49-F238E27FC236}">
                  <a16:creationId xmlns:a16="http://schemas.microsoft.com/office/drawing/2014/main" id="{4C69D605-6665-8D93-5BFC-D921005D2023}"/>
                </a:ext>
              </a:extLst>
            </p:cNvPr>
            <p:cNvSpPr txBox="1"/>
            <p:nvPr/>
          </p:nvSpPr>
          <p:spPr>
            <a:xfrm>
              <a:off x="-4763" y="2997567"/>
              <a:ext cx="4314825" cy="703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rgbClr val="CFDC96"/>
                  </a:solidFill>
                </a:rPr>
                <a:t>Evren</a:t>
              </a:r>
              <a:r>
                <a:rPr lang="en-US" sz="2800" dirty="0">
                  <a:solidFill>
                    <a:srgbClr val="CFDC96"/>
                  </a:solidFill>
                </a:rPr>
                <a:t> YALÇIN</a:t>
              </a:r>
            </a:p>
            <a:p>
              <a:pPr algn="ctr"/>
              <a:r>
                <a:rPr lang="en-US" sz="2800" dirty="0">
                  <a:solidFill>
                    <a:srgbClr val="CFDC96"/>
                  </a:solidFill>
                </a:rPr>
                <a:t>Tuba GÜLLÜ</a:t>
              </a:r>
            </a:p>
            <a:p>
              <a:pPr algn="ctr"/>
              <a:r>
                <a:rPr lang="en-US" sz="2800" dirty="0">
                  <a:solidFill>
                    <a:srgbClr val="CFDC96"/>
                  </a:solidFill>
                </a:rPr>
                <a:t>Ali ÇALĞAN</a:t>
              </a:r>
            </a:p>
            <a:p>
              <a:pPr algn="ctr"/>
              <a:r>
                <a:rPr lang="en-US" sz="2800" dirty="0">
                  <a:solidFill>
                    <a:srgbClr val="CFDC96"/>
                  </a:solidFill>
                </a:rPr>
                <a:t>Cem ŞENER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541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Ekran Kaydı 1">
            <a:hlinkClick r:id="" action="ppaction://media"/>
            <a:extLst>
              <a:ext uri="{FF2B5EF4-FFF2-40B4-BE49-F238E27FC236}">
                <a16:creationId xmlns:a16="http://schemas.microsoft.com/office/drawing/2014/main" id="{E4676600-D3CE-DB39-E3E7-BFBE53C4A3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9212.0702"/>
                </p14:media>
              </p:ext>
            </p:extLst>
          </p:nvPr>
        </p:nvPicPr>
        <p:blipFill rotWithShape="1">
          <a:blip r:embed="rId4"/>
          <a:srcRect l="1047" t="1804" r="1309" b="2347"/>
          <a:stretch/>
        </p:blipFill>
        <p:spPr>
          <a:xfrm>
            <a:off x="196230" y="934961"/>
            <a:ext cx="7007732" cy="4988078"/>
          </a:xfrm>
          <a:prstGeom prst="rect">
            <a:avLst/>
          </a:prstGeom>
        </p:spPr>
      </p:pic>
      <p:grpSp>
        <p:nvGrpSpPr>
          <p:cNvPr id="12" name="Grup 11">
            <a:extLst>
              <a:ext uri="{FF2B5EF4-FFF2-40B4-BE49-F238E27FC236}">
                <a16:creationId xmlns:a16="http://schemas.microsoft.com/office/drawing/2014/main" id="{10F6C4FA-1EA6-EEEB-2C9B-8352A3921292}"/>
              </a:ext>
            </a:extLst>
          </p:cNvPr>
          <p:cNvGrpSpPr/>
          <p:nvPr/>
        </p:nvGrpSpPr>
        <p:grpSpPr>
          <a:xfrm>
            <a:off x="7400192" y="2478297"/>
            <a:ext cx="3251426" cy="1901406"/>
            <a:chOff x="7327787" y="2478297"/>
            <a:chExt cx="3251426" cy="1901406"/>
          </a:xfrm>
        </p:grpSpPr>
        <p:sp>
          <p:nvSpPr>
            <p:cNvPr id="10" name="Dikdörtgen: Köşeleri Yuvarlatılmış 9">
              <a:extLst>
                <a:ext uri="{FF2B5EF4-FFF2-40B4-BE49-F238E27FC236}">
                  <a16:creationId xmlns:a16="http://schemas.microsoft.com/office/drawing/2014/main" id="{0964543A-47C5-F22A-05F8-750A01555E05}"/>
                </a:ext>
              </a:extLst>
            </p:cNvPr>
            <p:cNvSpPr/>
            <p:nvPr/>
          </p:nvSpPr>
          <p:spPr>
            <a:xfrm>
              <a:off x="7327787" y="2478297"/>
              <a:ext cx="3200006" cy="190140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ln>
                  <a:solidFill>
                    <a:srgbClr val="FF0000"/>
                  </a:solidFill>
                </a:ln>
                <a:solidFill>
                  <a:srgbClr val="648463"/>
                </a:solidFill>
              </a:endParaRPr>
            </a:p>
          </p:txBody>
        </p:sp>
        <p:sp>
          <p:nvSpPr>
            <p:cNvPr id="3" name="Metin kutusu 2" descr="Lokma Sayar Nedir?&#10;&#10;Yediğiniz öğünleri ve güncel kütlenizi hafızasında tutarak sizlerin en iyi formda kalması için yol gösterici kalori takip programıdır.&#10;&#10;">
              <a:extLst>
                <a:ext uri="{FF2B5EF4-FFF2-40B4-BE49-F238E27FC236}">
                  <a16:creationId xmlns:a16="http://schemas.microsoft.com/office/drawing/2014/main" id="{039F02F3-FE28-68A8-9E27-396635A7EAA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>
              <a:off x="7379207" y="2644170"/>
              <a:ext cx="32000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21208">
                <a:spcAft>
                  <a:spcPts val="600"/>
                </a:spcAft>
              </a:pPr>
              <a:r>
                <a:rPr lang="en-US" sz="1600" b="1" kern="1200" dirty="0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Lokma </a:t>
              </a:r>
              <a:r>
                <a:rPr lang="en-US" sz="1600" b="1" kern="1200" dirty="0" err="1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Sayar</a:t>
              </a:r>
              <a:r>
                <a:rPr lang="en-US" sz="1600" b="1" kern="1200" dirty="0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 </a:t>
              </a:r>
              <a:r>
                <a:rPr lang="en-US" sz="1600" b="1" kern="1200" dirty="0" err="1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Nedir</a:t>
              </a:r>
              <a:r>
                <a:rPr lang="en-US" sz="1600" b="1" kern="1200" dirty="0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?</a:t>
              </a:r>
            </a:p>
            <a:p>
              <a:pPr defTabSz="521208">
                <a:spcAft>
                  <a:spcPts val="600"/>
                </a:spcAft>
              </a:pPr>
              <a:endParaRPr lang="en-US" sz="1400" b="1" kern="1200" dirty="0">
                <a:solidFill>
                  <a:schemeClr val="tx1"/>
                </a:solidFill>
                <a:latin typeface="Microsoft Tai Le" panose="020B0502040204020203" pitchFamily="34" charset="0"/>
                <a:cs typeface="Microsoft Tai Le" panose="020B0502040204020203" pitchFamily="34" charset="0"/>
              </a:endParaRPr>
            </a:p>
            <a:p>
              <a:pPr defTabSz="521208">
                <a:spcAft>
                  <a:spcPts val="600"/>
                </a:spcAft>
              </a:pPr>
              <a:r>
                <a:rPr lang="en-US" sz="1400" kern="1200" dirty="0" err="1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Yediğiniz</a:t>
              </a:r>
              <a:r>
                <a:rPr lang="en-US" sz="1400" kern="1200" dirty="0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 </a:t>
              </a:r>
              <a:r>
                <a:rPr lang="en-US" sz="1400" kern="1200" dirty="0" err="1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öğünleri</a:t>
              </a:r>
              <a:r>
                <a:rPr lang="en-US" sz="1400" kern="1200" dirty="0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 ve </a:t>
              </a:r>
              <a:r>
                <a:rPr lang="en-US" sz="1400" kern="1200" dirty="0" err="1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güncel</a:t>
              </a:r>
              <a:r>
                <a:rPr lang="en-US" sz="1400" kern="1200" dirty="0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 </a:t>
              </a:r>
              <a:r>
                <a:rPr lang="en-US" sz="1400" kern="1200" dirty="0" err="1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kütlenizi</a:t>
              </a:r>
              <a:r>
                <a:rPr lang="en-US" sz="1400" kern="1200" dirty="0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 </a:t>
              </a:r>
              <a:r>
                <a:rPr lang="en-US" sz="1400" kern="1200" dirty="0" err="1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hafızasında</a:t>
              </a:r>
              <a:r>
                <a:rPr lang="en-US" sz="1400" kern="1200" dirty="0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 </a:t>
              </a:r>
              <a:r>
                <a:rPr lang="en-US" sz="1400" kern="1200" dirty="0" err="1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tutarak</a:t>
              </a:r>
              <a:r>
                <a:rPr lang="en-US" sz="1400" kern="1200" dirty="0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 </a:t>
              </a:r>
              <a:r>
                <a:rPr lang="en-US" sz="1400" kern="1200" dirty="0" err="1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sizlerin</a:t>
              </a:r>
              <a:r>
                <a:rPr lang="en-US" sz="1400" kern="1200" dirty="0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 </a:t>
              </a:r>
              <a:r>
                <a:rPr lang="en-US" sz="1400" kern="1200" dirty="0" err="1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en</a:t>
              </a:r>
              <a:r>
                <a:rPr lang="en-US" sz="1400" kern="1200" dirty="0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 iyi </a:t>
              </a:r>
              <a:r>
                <a:rPr lang="en-US" sz="1400" kern="1200" dirty="0" err="1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formda</a:t>
              </a:r>
              <a:r>
                <a:rPr lang="en-US" sz="1400" kern="1200" dirty="0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 </a:t>
              </a:r>
              <a:r>
                <a:rPr lang="en-US" sz="1400" kern="1200" dirty="0" err="1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kalması</a:t>
              </a:r>
              <a:r>
                <a:rPr lang="en-US" sz="1400" kern="1200" dirty="0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 için </a:t>
              </a:r>
              <a:r>
                <a:rPr lang="en-US" sz="1400" kern="1200" dirty="0" err="1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yol</a:t>
              </a:r>
              <a:r>
                <a:rPr lang="en-US" sz="1400" kern="1200" dirty="0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 </a:t>
              </a:r>
              <a:r>
                <a:rPr lang="en-US" sz="1400" kern="1200" dirty="0" err="1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gösterici</a:t>
              </a:r>
              <a:r>
                <a:rPr lang="en-US" sz="1400" kern="1200" dirty="0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 </a:t>
              </a:r>
              <a:r>
                <a:rPr lang="en-US" sz="1400" kern="1200" dirty="0" err="1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kalori</a:t>
              </a:r>
              <a:r>
                <a:rPr lang="en-US" sz="1400" kern="1200" dirty="0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 </a:t>
              </a:r>
              <a:r>
                <a:rPr lang="en-US" sz="1400" kern="1200" dirty="0" err="1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takip</a:t>
              </a:r>
              <a:r>
                <a:rPr lang="en-US" sz="1400" kern="1200" dirty="0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 </a:t>
              </a:r>
              <a:r>
                <a:rPr lang="en-US" sz="1400" kern="1200" dirty="0" err="1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programıdır</a:t>
              </a:r>
              <a:r>
                <a:rPr lang="en-US" sz="1400" kern="1200" dirty="0">
                  <a:solidFill>
                    <a:schemeClr val="tx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.</a:t>
              </a:r>
              <a:endParaRPr lang="en-US" sz="1400" dirty="0">
                <a:latin typeface="Microsoft Tai Le" panose="020B0502040204020203" pitchFamily="34" charset="0"/>
                <a:cs typeface="Microsoft Tai L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56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19C4302-2B20-F6BC-0D6F-4A7A3F737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7A23728-5C56-3235-E036-5D0FCE76B2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" t="1058" r="525" b="1508"/>
          <a:stretch/>
        </p:blipFill>
        <p:spPr>
          <a:xfrm>
            <a:off x="476250" y="203400"/>
            <a:ext cx="11401425" cy="645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98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19C4302-2B20-F6BC-0D6F-4A7A3F737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1DB258FB-4F02-8A4F-52AD-EE5F2D7ED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" t="978" r="439" b="978"/>
          <a:stretch/>
        </p:blipFill>
        <p:spPr>
          <a:xfrm>
            <a:off x="528637" y="250418"/>
            <a:ext cx="11134725" cy="63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57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: Köşeleri Yuvarlatılmış 3">
            <a:extLst>
              <a:ext uri="{FF2B5EF4-FFF2-40B4-BE49-F238E27FC236}">
                <a16:creationId xmlns:a16="http://schemas.microsoft.com/office/drawing/2014/main" id="{1F04304C-6544-1C6A-2A7D-30DF403F7618}"/>
              </a:ext>
            </a:extLst>
          </p:cNvPr>
          <p:cNvSpPr/>
          <p:nvPr/>
        </p:nvSpPr>
        <p:spPr>
          <a:xfrm>
            <a:off x="590550" y="2914650"/>
            <a:ext cx="3124200" cy="1181100"/>
          </a:xfrm>
          <a:prstGeom prst="roundRect">
            <a:avLst/>
          </a:prstGeom>
          <a:solidFill>
            <a:srgbClr val="6583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19C4302-2B20-F6BC-0D6F-4A7A3F737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0"/>
            <a:ext cx="7486649" cy="685800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96BEEBA8-237B-CA79-7B7B-916ACA12F7E4}"/>
              </a:ext>
            </a:extLst>
          </p:cNvPr>
          <p:cNvSpPr txBox="1"/>
          <p:nvPr/>
        </p:nvSpPr>
        <p:spPr>
          <a:xfrm>
            <a:off x="114299" y="3075057"/>
            <a:ext cx="4314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CFDC96"/>
                </a:solidFill>
              </a:rPr>
              <a:t>Sizin</a:t>
            </a:r>
            <a:r>
              <a:rPr lang="en-US" sz="4000" dirty="0">
                <a:solidFill>
                  <a:srgbClr val="CFDC96"/>
                </a:solidFill>
              </a:rPr>
              <a:t> için …</a:t>
            </a:r>
          </a:p>
        </p:txBody>
      </p:sp>
    </p:spTree>
    <p:extLst>
      <p:ext uri="{BB962C8B-B14F-4D97-AF65-F5344CB8AC3E}">
        <p14:creationId xmlns:p14="http://schemas.microsoft.com/office/powerpoint/2010/main" val="1972832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23B8E943-7070-94E3-DDF2-B922021020BC}"/>
              </a:ext>
            </a:extLst>
          </p:cNvPr>
          <p:cNvSpPr/>
          <p:nvPr/>
        </p:nvSpPr>
        <p:spPr>
          <a:xfrm>
            <a:off x="0" y="1"/>
            <a:ext cx="12192000" cy="1447800"/>
          </a:xfrm>
          <a:prstGeom prst="rect">
            <a:avLst/>
          </a:prstGeom>
          <a:solidFill>
            <a:srgbClr val="6583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8CA2DE6-BF47-B806-3C6E-237243273D83}"/>
              </a:ext>
            </a:extLst>
          </p:cNvPr>
          <p:cNvSpPr txBox="1"/>
          <p:nvPr/>
        </p:nvSpPr>
        <p:spPr>
          <a:xfrm>
            <a:off x="1562100" y="428625"/>
            <a:ext cx="693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FDC96"/>
                </a:solidFill>
              </a:rPr>
              <a:t>1. </a:t>
            </a:r>
            <a:r>
              <a:rPr lang="en-US" sz="3200" b="1" dirty="0" err="1">
                <a:solidFill>
                  <a:srgbClr val="CFDC96"/>
                </a:solidFill>
              </a:rPr>
              <a:t>Kullanıcı</a:t>
            </a:r>
            <a:r>
              <a:rPr lang="en-US" sz="3200" b="1" dirty="0">
                <a:solidFill>
                  <a:srgbClr val="CFDC96"/>
                </a:solidFill>
              </a:rPr>
              <a:t> </a:t>
            </a:r>
            <a:r>
              <a:rPr lang="en-US" sz="3200" b="1" dirty="0" err="1">
                <a:solidFill>
                  <a:srgbClr val="CFDC96"/>
                </a:solidFill>
              </a:rPr>
              <a:t>Dostu</a:t>
            </a:r>
            <a:r>
              <a:rPr lang="en-US" sz="3200" b="1" dirty="0">
                <a:solidFill>
                  <a:srgbClr val="CFDC96"/>
                </a:solidFill>
              </a:rPr>
              <a:t> </a:t>
            </a:r>
            <a:r>
              <a:rPr lang="en-US" sz="3200" b="1" dirty="0" err="1">
                <a:solidFill>
                  <a:srgbClr val="CFDC96"/>
                </a:solidFill>
              </a:rPr>
              <a:t>Tasarım</a:t>
            </a:r>
            <a:endParaRPr lang="tr-TR" sz="3200" b="1" dirty="0">
              <a:solidFill>
                <a:srgbClr val="CFDC96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C363550-F0B0-1C81-0B44-B1648D21D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95250"/>
            <a:ext cx="1238250" cy="1238250"/>
          </a:xfrm>
          <a:prstGeom prst="rect">
            <a:avLst/>
          </a:prstGeom>
        </p:spPr>
      </p:pic>
      <p:pic>
        <p:nvPicPr>
          <p:cNvPr id="6" name="Ekran Kaydı 1">
            <a:hlinkClick r:id="" action="ppaction://media"/>
            <a:extLst>
              <a:ext uri="{FF2B5EF4-FFF2-40B4-BE49-F238E27FC236}">
                <a16:creationId xmlns:a16="http://schemas.microsoft.com/office/drawing/2014/main" id="{58C0B5DC-3E54-8524-2CB8-745A254F694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747" end="80940.0702"/>
                </p14:media>
              </p:ext>
            </p:extLst>
          </p:nvPr>
        </p:nvPicPr>
        <p:blipFill rotWithShape="1">
          <a:blip r:embed="rId5"/>
          <a:srcRect l="1047" t="1804" r="1309" b="2347"/>
          <a:stretch/>
        </p:blipFill>
        <p:spPr>
          <a:xfrm>
            <a:off x="367680" y="1649336"/>
            <a:ext cx="6576045" cy="4680805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930D739A-9081-2837-A486-D3EA6CE68D53}"/>
              </a:ext>
            </a:extLst>
          </p:cNvPr>
          <p:cNvSpPr txBox="1"/>
          <p:nvPr/>
        </p:nvSpPr>
        <p:spPr>
          <a:xfrm>
            <a:off x="7547595" y="3390900"/>
            <a:ext cx="4276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Bizzat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geliştiricileri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test </a:t>
            </a:r>
            <a:r>
              <a:rPr lang="en-US" dirty="0" err="1"/>
              <a:t>edildi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Sizler</a:t>
            </a:r>
            <a:r>
              <a:rPr lang="en-US" dirty="0"/>
              <a:t> için </a:t>
            </a:r>
            <a:r>
              <a:rPr lang="en-US" dirty="0" err="1"/>
              <a:t>en</a:t>
            </a:r>
            <a:r>
              <a:rPr lang="en-US" dirty="0"/>
              <a:t> optimum </a:t>
            </a:r>
            <a:r>
              <a:rPr lang="en-US" dirty="0" err="1"/>
              <a:t>haline</a:t>
            </a:r>
            <a:r>
              <a:rPr lang="en-US" dirty="0"/>
              <a:t> </a:t>
            </a:r>
            <a:r>
              <a:rPr lang="en-US" dirty="0" err="1"/>
              <a:t>getirildi</a:t>
            </a:r>
            <a:r>
              <a:rPr lang="en-US" dirty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9300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23B8E943-7070-94E3-DDF2-B922021020BC}"/>
              </a:ext>
            </a:extLst>
          </p:cNvPr>
          <p:cNvSpPr/>
          <p:nvPr/>
        </p:nvSpPr>
        <p:spPr>
          <a:xfrm>
            <a:off x="0" y="1"/>
            <a:ext cx="12192000" cy="1447800"/>
          </a:xfrm>
          <a:prstGeom prst="rect">
            <a:avLst/>
          </a:prstGeom>
          <a:solidFill>
            <a:srgbClr val="6583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8CA2DE6-BF47-B806-3C6E-237243273D83}"/>
              </a:ext>
            </a:extLst>
          </p:cNvPr>
          <p:cNvSpPr txBox="1"/>
          <p:nvPr/>
        </p:nvSpPr>
        <p:spPr>
          <a:xfrm>
            <a:off x="1562100" y="428625"/>
            <a:ext cx="693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FDC96"/>
                </a:solidFill>
              </a:rPr>
              <a:t>2. </a:t>
            </a:r>
            <a:r>
              <a:rPr lang="en-US" sz="3200" b="1" dirty="0" err="1">
                <a:solidFill>
                  <a:srgbClr val="CFDC96"/>
                </a:solidFill>
              </a:rPr>
              <a:t>Güncel</a:t>
            </a:r>
            <a:r>
              <a:rPr lang="en-US" sz="3200" b="1" dirty="0">
                <a:solidFill>
                  <a:srgbClr val="CFDC96"/>
                </a:solidFill>
              </a:rPr>
              <a:t> </a:t>
            </a:r>
            <a:r>
              <a:rPr lang="en-US" sz="3200" b="1" dirty="0" err="1">
                <a:solidFill>
                  <a:srgbClr val="CFDC96"/>
                </a:solidFill>
              </a:rPr>
              <a:t>İlerleme</a:t>
            </a:r>
            <a:r>
              <a:rPr lang="en-US" sz="3200" b="1" dirty="0">
                <a:solidFill>
                  <a:srgbClr val="CFDC96"/>
                </a:solidFill>
              </a:rPr>
              <a:t> </a:t>
            </a:r>
            <a:r>
              <a:rPr lang="en-US" sz="3200" b="1" dirty="0" err="1">
                <a:solidFill>
                  <a:srgbClr val="CFDC96"/>
                </a:solidFill>
              </a:rPr>
              <a:t>Çizgisi</a:t>
            </a:r>
            <a:endParaRPr lang="tr-TR" sz="3200" b="1" dirty="0">
              <a:solidFill>
                <a:srgbClr val="CFDC96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C363550-F0B0-1C81-0B44-B1648D21D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95250"/>
            <a:ext cx="1238250" cy="123825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FD837C0F-A469-3461-33B3-2540DA8BD0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" t="1109" r="705" b="1117"/>
          <a:stretch/>
        </p:blipFill>
        <p:spPr>
          <a:xfrm>
            <a:off x="1400176" y="1600200"/>
            <a:ext cx="87630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16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23B8E943-7070-94E3-DDF2-B922021020BC}"/>
              </a:ext>
            </a:extLst>
          </p:cNvPr>
          <p:cNvSpPr/>
          <p:nvPr/>
        </p:nvSpPr>
        <p:spPr>
          <a:xfrm>
            <a:off x="0" y="1"/>
            <a:ext cx="12192000" cy="1447800"/>
          </a:xfrm>
          <a:prstGeom prst="rect">
            <a:avLst/>
          </a:prstGeom>
          <a:solidFill>
            <a:srgbClr val="6583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8CA2DE6-BF47-B806-3C6E-237243273D83}"/>
              </a:ext>
            </a:extLst>
          </p:cNvPr>
          <p:cNvSpPr txBox="1"/>
          <p:nvPr/>
        </p:nvSpPr>
        <p:spPr>
          <a:xfrm>
            <a:off x="1562100" y="428625"/>
            <a:ext cx="693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FDC96"/>
                </a:solidFill>
              </a:rPr>
              <a:t>3. </a:t>
            </a:r>
            <a:r>
              <a:rPr lang="en-US" sz="3200" b="1" dirty="0" err="1">
                <a:solidFill>
                  <a:srgbClr val="CFDC96"/>
                </a:solidFill>
              </a:rPr>
              <a:t>Farklı</a:t>
            </a:r>
            <a:r>
              <a:rPr lang="en-US" sz="3200" b="1" dirty="0">
                <a:solidFill>
                  <a:srgbClr val="CFDC96"/>
                </a:solidFill>
              </a:rPr>
              <a:t> </a:t>
            </a:r>
            <a:r>
              <a:rPr lang="en-US" sz="3200" b="1" dirty="0" err="1">
                <a:solidFill>
                  <a:srgbClr val="CFDC96"/>
                </a:solidFill>
              </a:rPr>
              <a:t>Varyasyonlarda</a:t>
            </a:r>
            <a:r>
              <a:rPr lang="en-US" sz="3200" b="1" dirty="0">
                <a:solidFill>
                  <a:srgbClr val="CFDC96"/>
                </a:solidFill>
              </a:rPr>
              <a:t> </a:t>
            </a:r>
            <a:r>
              <a:rPr lang="en-US" sz="3200" b="1" dirty="0" err="1">
                <a:solidFill>
                  <a:srgbClr val="CFDC96"/>
                </a:solidFill>
              </a:rPr>
              <a:t>Rapor</a:t>
            </a:r>
            <a:endParaRPr lang="tr-TR" sz="3200" b="1" dirty="0">
              <a:solidFill>
                <a:srgbClr val="CFDC96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C363550-F0B0-1C81-0B44-B1648D21D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95250"/>
            <a:ext cx="1238250" cy="123825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A243936-8140-AB08-0160-25418ABEFE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" t="1284" r="712" b="1465"/>
          <a:stretch/>
        </p:blipFill>
        <p:spPr>
          <a:xfrm>
            <a:off x="1366838" y="1628775"/>
            <a:ext cx="8920163" cy="505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6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23B8E943-7070-94E3-DDF2-B922021020BC}"/>
              </a:ext>
            </a:extLst>
          </p:cNvPr>
          <p:cNvSpPr/>
          <p:nvPr/>
        </p:nvSpPr>
        <p:spPr>
          <a:xfrm>
            <a:off x="0" y="1"/>
            <a:ext cx="12192000" cy="1447800"/>
          </a:xfrm>
          <a:prstGeom prst="rect">
            <a:avLst/>
          </a:prstGeom>
          <a:solidFill>
            <a:srgbClr val="6583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8CA2DE6-BF47-B806-3C6E-237243273D83}"/>
              </a:ext>
            </a:extLst>
          </p:cNvPr>
          <p:cNvSpPr txBox="1"/>
          <p:nvPr/>
        </p:nvSpPr>
        <p:spPr>
          <a:xfrm>
            <a:off x="1562100" y="428625"/>
            <a:ext cx="693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FDC96"/>
                </a:solidFill>
              </a:rPr>
              <a:t>Peki Nasıl </a:t>
            </a:r>
            <a:r>
              <a:rPr lang="en-US" sz="3200" b="1" dirty="0" err="1">
                <a:solidFill>
                  <a:srgbClr val="CFDC96"/>
                </a:solidFill>
              </a:rPr>
              <a:t>Faydalanabilirim</a:t>
            </a:r>
            <a:r>
              <a:rPr lang="en-US" sz="3200" b="1" dirty="0">
                <a:solidFill>
                  <a:srgbClr val="CFDC96"/>
                </a:solidFill>
              </a:rPr>
              <a:t>?</a:t>
            </a:r>
            <a:endParaRPr lang="tr-TR" sz="3200" b="1" dirty="0">
              <a:solidFill>
                <a:srgbClr val="CFDC96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C363550-F0B0-1C81-0B44-B1648D21D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95250"/>
            <a:ext cx="1238250" cy="1238250"/>
          </a:xfrm>
          <a:prstGeom prst="rect">
            <a:avLst/>
          </a:prstGeom>
        </p:spPr>
      </p:pic>
      <p:pic>
        <p:nvPicPr>
          <p:cNvPr id="4" name="Ekran Kaydı 1">
            <a:hlinkClick r:id="" action="ppaction://media"/>
            <a:extLst>
              <a:ext uri="{FF2B5EF4-FFF2-40B4-BE49-F238E27FC236}">
                <a16:creationId xmlns:a16="http://schemas.microsoft.com/office/drawing/2014/main" id="{1EA2B1C4-75FC-6768-5BE5-E1AC19213C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092" end="85368.0702"/>
                </p14:media>
              </p:ext>
            </p:extLst>
          </p:nvPr>
        </p:nvPicPr>
        <p:blipFill rotWithShape="1">
          <a:blip r:embed="rId5"/>
          <a:srcRect l="1047" t="1804" r="1309" b="2347"/>
          <a:stretch/>
        </p:blipFill>
        <p:spPr>
          <a:xfrm>
            <a:off x="367680" y="1649336"/>
            <a:ext cx="6576045" cy="4680805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C00240B6-23B1-B123-D2F9-897CA450438A}"/>
              </a:ext>
            </a:extLst>
          </p:cNvPr>
          <p:cNvSpPr txBox="1"/>
          <p:nvPr/>
        </p:nvSpPr>
        <p:spPr>
          <a:xfrm>
            <a:off x="7458075" y="3666572"/>
            <a:ext cx="443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Hemen</a:t>
            </a:r>
            <a:r>
              <a:rPr lang="en-US" dirty="0"/>
              <a:t> </a:t>
            </a:r>
            <a:r>
              <a:rPr lang="en-US" dirty="0" err="1"/>
              <a:t>kaydolun</a:t>
            </a:r>
            <a:r>
              <a:rPr lang="en-US" dirty="0"/>
              <a:t> ve </a:t>
            </a:r>
            <a:r>
              <a:rPr lang="en-US" dirty="0" err="1"/>
              <a:t>kendinizini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iyi hale </a:t>
            </a:r>
            <a:r>
              <a:rPr lang="en-US" dirty="0" err="1"/>
              <a:t>getirmek</a:t>
            </a:r>
            <a:r>
              <a:rPr lang="en-US" dirty="0"/>
              <a:t> için ilk </a:t>
            </a:r>
            <a:r>
              <a:rPr lang="en-US" dirty="0" err="1"/>
              <a:t>adımı</a:t>
            </a:r>
            <a:r>
              <a:rPr lang="en-US" dirty="0"/>
              <a:t> </a:t>
            </a:r>
            <a:r>
              <a:rPr lang="en-US" dirty="0" err="1"/>
              <a:t>atın</a:t>
            </a:r>
            <a:r>
              <a:rPr lang="en-US" dirty="0"/>
              <a:t>…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6856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CE6EA59BE2474A9BD7597C47642D61" ma:contentTypeVersion="3" ma:contentTypeDescription="Create a new document." ma:contentTypeScope="" ma:versionID="c2c288eee3127d2e55bce42a58358a52">
  <xsd:schema xmlns:xsd="http://www.w3.org/2001/XMLSchema" xmlns:xs="http://www.w3.org/2001/XMLSchema" xmlns:p="http://schemas.microsoft.com/office/2006/metadata/properties" xmlns:ns2="54dcef9f-ad3d-4635-8554-bf2bfede1356" targetNamespace="http://schemas.microsoft.com/office/2006/metadata/properties" ma:root="true" ma:fieldsID="46ee1e9ba9abc51c0cd90b8056507178" ns2:_="">
    <xsd:import namespace="54dcef9f-ad3d-4635-8554-bf2bfede13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dcef9f-ad3d-4635-8554-bf2bfede13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53B1CA-651B-4595-901E-C675CE957B36}"/>
</file>

<file path=customXml/itemProps2.xml><?xml version="1.0" encoding="utf-8"?>
<ds:datastoreItem xmlns:ds="http://schemas.openxmlformats.org/officeDocument/2006/customXml" ds:itemID="{46A630DF-F73A-4BD0-87EE-366F37E182F2}"/>
</file>

<file path=customXml/itemProps3.xml><?xml version="1.0" encoding="utf-8"?>
<ds:datastoreItem xmlns:ds="http://schemas.openxmlformats.org/officeDocument/2006/customXml" ds:itemID="{8EDC9C8F-AF4C-43D5-8B2E-8B6D39C2368B}"/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90</Words>
  <Application>Microsoft Office PowerPoint</Application>
  <PresentationFormat>Geniş ekran</PresentationFormat>
  <Paragraphs>21</Paragraphs>
  <Slides>10</Slides>
  <Notes>0</Notes>
  <HiddenSlides>0</HiddenSlides>
  <MMClips>3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Microsoft Tai Le</vt:lpstr>
      <vt:lpstr>Wingdings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Cem ŞENER</dc:creator>
  <cp:lastModifiedBy>Cem ŞENER</cp:lastModifiedBy>
  <cp:revision>3</cp:revision>
  <dcterms:created xsi:type="dcterms:W3CDTF">2023-07-06T09:06:31Z</dcterms:created>
  <dcterms:modified xsi:type="dcterms:W3CDTF">2023-07-06T12:13:20Z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0x0101008CCE6EA59BE2474A9BD7597C47642D61</vt:lpwstr>
  </property>
</Properties>
</file>